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8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icture 2"/>
          <p:cNvPicPr>
            <a:picLocks noChangeAspect="1"/>
          </p:cNvPicPr>
          <p:nvPr/>
        </p:nvPicPr>
        <p:blipFill>
          <a:blip r:embed="rId2">
            <a:alphaModFix amt="70914"/>
          </a:blip>
          <a:srcRect b="24562"/>
          <a:stretch>
            <a:fillRect/>
          </a:stretch>
        </p:blipFill>
        <p:spPr>
          <a:xfrm>
            <a:off x="19249225" y="11691325"/>
            <a:ext cx="4594420" cy="1425908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XVI"/>
          <p:cNvSpPr txBox="1"/>
          <p:nvPr/>
        </p:nvSpPr>
        <p:spPr>
          <a:xfrm>
            <a:off x="19210617" y="13053146"/>
            <a:ext cx="68427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t>XVI </a:t>
            </a:r>
          </a:p>
        </p:txBody>
      </p:sp>
      <p:sp>
        <p:nvSpPr>
          <p:cNvPr id="13" name="BIENAL DE ARQUITECTURA Y ARQUITECTURA PAISAJISTA…"/>
          <p:cNvSpPr txBox="1"/>
          <p:nvPr/>
        </p:nvSpPr>
        <p:spPr>
          <a:xfrm>
            <a:off x="19833783" y="13093959"/>
            <a:ext cx="4121316" cy="379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lnSpc>
                <a:spcPct val="70000"/>
              </a:lnSpc>
              <a:defRPr sz="1100">
                <a:solidFill>
                  <a:srgbClr val="FFFFFF"/>
                </a:solidFill>
              </a:defRPr>
            </a:pPr>
            <a:r>
              <a:t>BIENAL DE ARQUITECTURA Y ARQUITECTURA PAISAJISTA</a:t>
            </a:r>
          </a:p>
          <a:p>
            <a:pPr algn="l">
              <a:lnSpc>
                <a:spcPct val="70000"/>
              </a:lnSpc>
              <a:defRPr sz="1100">
                <a:solidFill>
                  <a:srgbClr val="FFFFFF"/>
                </a:solidFill>
              </a:defRPr>
            </a:pPr>
            <a:r>
              <a:t>DE PUERTO RICO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5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532241774_2880x1920.jpg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532241774_2880x1920.jpg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532241774_2880x1920.jpg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34"/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121" name="Shape 136"/>
          <p:cNvSpPr txBox="1"/>
          <p:nvPr/>
        </p:nvSpPr>
        <p:spPr>
          <a:xfrm>
            <a:off x="19364573" y="1688933"/>
            <a:ext cx="3306956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 </a:t>
            </a:r>
            <a:r>
              <a:rPr dirty="0"/>
              <a:t>BIENAL-000</a:t>
            </a:r>
          </a:p>
        </p:txBody>
      </p:sp>
      <p:pic>
        <p:nvPicPr>
          <p:cNvPr id="122" name="Screen Shot 2021-05-08 at 6.34.40 PM.png" descr="Screen Shot 2021-05-08 at 6.34.4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Helvetica Neue</vt:lpstr>
      <vt:lpstr>Helvetica Neue Light</vt:lpstr>
      <vt:lpstr>Helvetica Neue Medium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Margarita Frontera</dc:creator>
  <cp:lastModifiedBy>Margarita Frontera</cp:lastModifiedBy>
  <cp:revision>1</cp:revision>
  <dcterms:modified xsi:type="dcterms:W3CDTF">2021-05-08T23:34:45Z</dcterms:modified>
</cp:coreProperties>
</file>