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14"/>
  </p:notesMasterIdLst>
  <p:sldIdLst>
    <p:sldId id="258" r:id="rId4"/>
    <p:sldId id="264" r:id="rId5"/>
    <p:sldId id="265" r:id="rId6"/>
    <p:sldId id="267" r:id="rId7"/>
    <p:sldId id="259" r:id="rId8"/>
    <p:sldId id="268" r:id="rId9"/>
    <p:sldId id="260" r:id="rId10"/>
    <p:sldId id="266" r:id="rId11"/>
    <p:sldId id="262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D35967-1A9B-46B3-875A-3055AF6D1A67}" v="8" dt="2023-03-30T19:24:00.63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Esteves" userId="9a9fc135-46cf-4cb2-bef0-dc91afc0b899" providerId="ADAL" clId="{55D35967-1A9B-46B3-875A-3055AF6D1A67}"/>
    <pc:docChg chg="custSel addSld delSld modSld">
      <pc:chgData name="Carol Esteves" userId="9a9fc135-46cf-4cb2-bef0-dc91afc0b899" providerId="ADAL" clId="{55D35967-1A9B-46B3-875A-3055AF6D1A67}" dt="2023-03-30T19:25:04.509" v="33" actId="2890"/>
      <pc:docMkLst>
        <pc:docMk/>
      </pc:docMkLst>
      <pc:sldChg chg="addSp modSp del mod">
        <pc:chgData name="Carol Esteves" userId="9a9fc135-46cf-4cb2-bef0-dc91afc0b899" providerId="ADAL" clId="{55D35967-1A9B-46B3-875A-3055AF6D1A67}" dt="2023-03-30T19:22:56.534" v="16" actId="47"/>
        <pc:sldMkLst>
          <pc:docMk/>
          <pc:sldMk cId="0" sldId="256"/>
        </pc:sldMkLst>
        <pc:picChg chg="add mod">
          <ac:chgData name="Carol Esteves" userId="9a9fc135-46cf-4cb2-bef0-dc91afc0b899" providerId="ADAL" clId="{55D35967-1A9B-46B3-875A-3055AF6D1A67}" dt="2023-03-30T19:22:25.052" v="9" actId="14100"/>
          <ac:picMkLst>
            <pc:docMk/>
            <pc:sldMk cId="0" sldId="256"/>
            <ac:picMk id="2" creationId="{6215FB59-125E-9197-78DC-FED42B2FD595}"/>
          </ac:picMkLst>
        </pc:picChg>
      </pc:sldChg>
      <pc:sldChg chg="addSp delSp modSp add mod setBg">
        <pc:chgData name="Carol Esteves" userId="9a9fc135-46cf-4cb2-bef0-dc91afc0b899" providerId="ADAL" clId="{55D35967-1A9B-46B3-875A-3055AF6D1A67}" dt="2023-03-30T19:22:49.858" v="15" actId="14100"/>
        <pc:sldMkLst>
          <pc:docMk/>
          <pc:sldMk cId="2469579502" sldId="258"/>
        </pc:sldMkLst>
        <pc:spChg chg="add mod">
          <ac:chgData name="Carol Esteves" userId="9a9fc135-46cf-4cb2-bef0-dc91afc0b899" providerId="ADAL" clId="{55D35967-1A9B-46B3-875A-3055AF6D1A67}" dt="2023-03-30T19:21:53.696" v="2"/>
          <ac:spMkLst>
            <pc:docMk/>
            <pc:sldMk cId="2469579502" sldId="258"/>
            <ac:spMk id="3" creationId="{6A7D1998-8CD5-3E26-ADC0-1B68CF8EEC9B}"/>
          </ac:spMkLst>
        </pc:spChg>
        <pc:spChg chg="del">
          <ac:chgData name="Carol Esteves" userId="9a9fc135-46cf-4cb2-bef0-dc91afc0b899" providerId="ADAL" clId="{55D35967-1A9B-46B3-875A-3055AF6D1A67}" dt="2023-03-30T19:22:01.669" v="4" actId="478"/>
          <ac:spMkLst>
            <pc:docMk/>
            <pc:sldMk cId="2469579502" sldId="258"/>
            <ac:spMk id="4" creationId="{33E66296-6DA0-C344-8376-4F18E80CE765}"/>
          </ac:spMkLst>
        </pc:spChg>
        <pc:spChg chg="add mod">
          <ac:chgData name="Carol Esteves" userId="9a9fc135-46cf-4cb2-bef0-dc91afc0b899" providerId="ADAL" clId="{55D35967-1A9B-46B3-875A-3055AF6D1A67}" dt="2023-03-30T19:22:49.858" v="15" actId="14100"/>
          <ac:spMkLst>
            <pc:docMk/>
            <pc:sldMk cId="2469579502" sldId="258"/>
            <ac:spMk id="5" creationId="{09221F97-B638-F497-C807-417D9E47A6D4}"/>
          </ac:spMkLst>
        </pc:spChg>
        <pc:spChg chg="del">
          <ac:chgData name="Carol Esteves" userId="9a9fc135-46cf-4cb2-bef0-dc91afc0b899" providerId="ADAL" clId="{55D35967-1A9B-46B3-875A-3055AF6D1A67}" dt="2023-03-30T19:22:02.554" v="5" actId="478"/>
          <ac:spMkLst>
            <pc:docMk/>
            <pc:sldMk cId="2469579502" sldId="258"/>
            <ac:spMk id="9" creationId="{F608D790-7BC3-DD4B-BE14-591A666AA1A5}"/>
          </ac:spMkLst>
        </pc:spChg>
        <pc:spChg chg="del">
          <ac:chgData name="Carol Esteves" userId="9a9fc135-46cf-4cb2-bef0-dc91afc0b899" providerId="ADAL" clId="{55D35967-1A9B-46B3-875A-3055AF6D1A67}" dt="2023-03-30T19:22:00.527" v="3" actId="478"/>
          <ac:spMkLst>
            <pc:docMk/>
            <pc:sldMk cId="2469579502" sldId="258"/>
            <ac:spMk id="10" creationId="{3DF9F3C7-BCBB-EF4F-B6E5-A537BF37E431}"/>
          </ac:spMkLst>
        </pc:spChg>
        <pc:spChg chg="del">
          <ac:chgData name="Carol Esteves" userId="9a9fc135-46cf-4cb2-bef0-dc91afc0b899" providerId="ADAL" clId="{55D35967-1A9B-46B3-875A-3055AF6D1A67}" dt="2023-03-30T19:22:00.527" v="3" actId="478"/>
          <ac:spMkLst>
            <pc:docMk/>
            <pc:sldMk cId="2469579502" sldId="258"/>
            <ac:spMk id="11" creationId="{A79AC095-26FF-0549-86C4-5C6968292FCC}"/>
          </ac:spMkLst>
        </pc:spChg>
        <pc:spChg chg="del">
          <ac:chgData name="Carol Esteves" userId="9a9fc135-46cf-4cb2-bef0-dc91afc0b899" providerId="ADAL" clId="{55D35967-1A9B-46B3-875A-3055AF6D1A67}" dt="2023-03-30T19:22:00.527" v="3" actId="478"/>
          <ac:spMkLst>
            <pc:docMk/>
            <pc:sldMk cId="2469579502" sldId="258"/>
            <ac:spMk id="12" creationId="{E16F6473-1D69-384D-843C-BE538BE54D53}"/>
          </ac:spMkLst>
        </pc:spChg>
        <pc:spChg chg="del">
          <ac:chgData name="Carol Esteves" userId="9a9fc135-46cf-4cb2-bef0-dc91afc0b899" providerId="ADAL" clId="{55D35967-1A9B-46B3-875A-3055AF6D1A67}" dt="2023-03-30T19:22:00.527" v="3" actId="478"/>
          <ac:spMkLst>
            <pc:docMk/>
            <pc:sldMk cId="2469579502" sldId="258"/>
            <ac:spMk id="13" creationId="{C775793F-5DD5-CC46-9AB3-C8A14FD5B2B2}"/>
          </ac:spMkLst>
        </pc:spChg>
        <pc:spChg chg="del">
          <ac:chgData name="Carol Esteves" userId="9a9fc135-46cf-4cb2-bef0-dc91afc0b899" providerId="ADAL" clId="{55D35967-1A9B-46B3-875A-3055AF6D1A67}" dt="2023-03-30T19:22:00.527" v="3" actId="478"/>
          <ac:spMkLst>
            <pc:docMk/>
            <pc:sldMk cId="2469579502" sldId="258"/>
            <ac:spMk id="14" creationId="{6C676A83-903D-BB40-8559-DCC697D22293}"/>
          </ac:spMkLst>
        </pc:spChg>
        <pc:spChg chg="del">
          <ac:chgData name="Carol Esteves" userId="9a9fc135-46cf-4cb2-bef0-dc91afc0b899" providerId="ADAL" clId="{55D35967-1A9B-46B3-875A-3055AF6D1A67}" dt="2023-03-30T19:22:00.527" v="3" actId="478"/>
          <ac:spMkLst>
            <pc:docMk/>
            <pc:sldMk cId="2469579502" sldId="258"/>
            <ac:spMk id="15" creationId="{D6B82686-88AF-9541-9E5E-28EB575AB4FF}"/>
          </ac:spMkLst>
        </pc:spChg>
        <pc:picChg chg="del">
          <ac:chgData name="Carol Esteves" userId="9a9fc135-46cf-4cb2-bef0-dc91afc0b899" providerId="ADAL" clId="{55D35967-1A9B-46B3-875A-3055AF6D1A67}" dt="2023-03-30T19:22:30.934" v="10" actId="478"/>
          <ac:picMkLst>
            <pc:docMk/>
            <pc:sldMk cId="2469579502" sldId="258"/>
            <ac:picMk id="2" creationId="{22EE0A66-5F7A-1FA3-9E29-186E2E4DD2A3}"/>
          </ac:picMkLst>
        </pc:picChg>
        <pc:picChg chg="add mod">
          <ac:chgData name="Carol Esteves" userId="9a9fc135-46cf-4cb2-bef0-dc91afc0b899" providerId="ADAL" clId="{55D35967-1A9B-46B3-875A-3055AF6D1A67}" dt="2023-03-30T19:21:53.696" v="2"/>
          <ac:picMkLst>
            <pc:docMk/>
            <pc:sldMk cId="2469579502" sldId="258"/>
            <ac:picMk id="6" creationId="{03D2A420-90E6-9112-4543-5664E4B817D1}"/>
          </ac:picMkLst>
        </pc:picChg>
        <pc:picChg chg="add mod">
          <ac:chgData name="Carol Esteves" userId="9a9fc135-46cf-4cb2-bef0-dc91afc0b899" providerId="ADAL" clId="{55D35967-1A9B-46B3-875A-3055AF6D1A67}" dt="2023-03-30T19:22:34.048" v="13" actId="1035"/>
          <ac:picMkLst>
            <pc:docMk/>
            <pc:sldMk cId="2469579502" sldId="258"/>
            <ac:picMk id="7" creationId="{4B8616A9-8925-8AE0-5CE4-7F6CABFD18E6}"/>
          </ac:picMkLst>
        </pc:picChg>
        <pc:picChg chg="del">
          <ac:chgData name="Carol Esteves" userId="9a9fc135-46cf-4cb2-bef0-dc91afc0b899" providerId="ADAL" clId="{55D35967-1A9B-46B3-875A-3055AF6D1A67}" dt="2023-03-30T19:22:00.527" v="3" actId="478"/>
          <ac:picMkLst>
            <pc:docMk/>
            <pc:sldMk cId="2469579502" sldId="258"/>
            <ac:picMk id="16" creationId="{3EFF5FA2-F70D-9A46-9EE4-8934FD7FCE67}"/>
          </ac:picMkLst>
        </pc:picChg>
      </pc:sldChg>
      <pc:sldChg chg="addSp delSp modSp new mod setBg">
        <pc:chgData name="Carol Esteves" userId="9a9fc135-46cf-4cb2-bef0-dc91afc0b899" providerId="ADAL" clId="{55D35967-1A9B-46B3-875A-3055AF6D1A67}" dt="2023-03-30T19:23:30.756" v="21"/>
        <pc:sldMkLst>
          <pc:docMk/>
          <pc:sldMk cId="3161881764" sldId="259"/>
        </pc:sldMkLst>
        <pc:spChg chg="del">
          <ac:chgData name="Carol Esteves" userId="9a9fc135-46cf-4cb2-bef0-dc91afc0b899" providerId="ADAL" clId="{55D35967-1A9B-46B3-875A-3055AF6D1A67}" dt="2023-03-30T19:23:15.563" v="19" actId="478"/>
          <ac:spMkLst>
            <pc:docMk/>
            <pc:sldMk cId="3161881764" sldId="259"/>
            <ac:spMk id="2" creationId="{849BD11F-B4EE-51A3-A071-B9E3BCF4EE77}"/>
          </ac:spMkLst>
        </pc:spChg>
        <pc:spChg chg="del">
          <ac:chgData name="Carol Esteves" userId="9a9fc135-46cf-4cb2-bef0-dc91afc0b899" providerId="ADAL" clId="{55D35967-1A9B-46B3-875A-3055AF6D1A67}" dt="2023-03-30T19:23:13.961" v="18" actId="478"/>
          <ac:spMkLst>
            <pc:docMk/>
            <pc:sldMk cId="3161881764" sldId="259"/>
            <ac:spMk id="3" creationId="{984980C5-D73D-F4E5-ECCE-985C492C45E5}"/>
          </ac:spMkLst>
        </pc:spChg>
        <pc:spChg chg="add mod">
          <ac:chgData name="Carol Esteves" userId="9a9fc135-46cf-4cb2-bef0-dc91afc0b899" providerId="ADAL" clId="{55D35967-1A9B-46B3-875A-3055AF6D1A67}" dt="2023-03-30T19:23:30.756" v="21"/>
          <ac:spMkLst>
            <pc:docMk/>
            <pc:sldMk cId="3161881764" sldId="259"/>
            <ac:spMk id="4" creationId="{7FBF83C9-5D8E-A14A-8A08-9E8ED7CAFAAD}"/>
          </ac:spMkLst>
        </pc:spChg>
        <pc:spChg chg="add mod">
          <ac:chgData name="Carol Esteves" userId="9a9fc135-46cf-4cb2-bef0-dc91afc0b899" providerId="ADAL" clId="{55D35967-1A9B-46B3-875A-3055AF6D1A67}" dt="2023-03-30T19:23:30.756" v="21"/>
          <ac:spMkLst>
            <pc:docMk/>
            <pc:sldMk cId="3161881764" sldId="259"/>
            <ac:spMk id="5" creationId="{81687006-B730-227B-D807-C2DF76BAF898}"/>
          </ac:spMkLst>
        </pc:spChg>
        <pc:picChg chg="add mod">
          <ac:chgData name="Carol Esteves" userId="9a9fc135-46cf-4cb2-bef0-dc91afc0b899" providerId="ADAL" clId="{55D35967-1A9B-46B3-875A-3055AF6D1A67}" dt="2023-03-30T19:23:30.756" v="21"/>
          <ac:picMkLst>
            <pc:docMk/>
            <pc:sldMk cId="3161881764" sldId="259"/>
            <ac:picMk id="6" creationId="{9D8912F5-0AAA-42AE-82DF-CC3B2CC66FAC}"/>
          </ac:picMkLst>
        </pc:picChg>
        <pc:picChg chg="add mod">
          <ac:chgData name="Carol Esteves" userId="9a9fc135-46cf-4cb2-bef0-dc91afc0b899" providerId="ADAL" clId="{55D35967-1A9B-46B3-875A-3055AF6D1A67}" dt="2023-03-30T19:23:30.756" v="21"/>
          <ac:picMkLst>
            <pc:docMk/>
            <pc:sldMk cId="3161881764" sldId="259"/>
            <ac:picMk id="7" creationId="{1A22C021-CB2C-4F58-AA88-FF0D483A7696}"/>
          </ac:picMkLst>
        </pc:picChg>
      </pc:sldChg>
      <pc:sldChg chg="add del setBg">
        <pc:chgData name="Carol Esteves" userId="9a9fc135-46cf-4cb2-bef0-dc91afc0b899" providerId="ADAL" clId="{55D35967-1A9B-46B3-875A-3055AF6D1A67}" dt="2023-03-30T19:24:03.521" v="23" actId="47"/>
        <pc:sldMkLst>
          <pc:docMk/>
          <pc:sldMk cId="685945641" sldId="260"/>
        </pc:sldMkLst>
      </pc:sldChg>
      <pc:sldChg chg="add">
        <pc:chgData name="Carol Esteves" userId="9a9fc135-46cf-4cb2-bef0-dc91afc0b899" providerId="ADAL" clId="{55D35967-1A9B-46B3-875A-3055AF6D1A67}" dt="2023-03-30T19:24:15.429" v="24" actId="2890"/>
        <pc:sldMkLst>
          <pc:docMk/>
          <pc:sldMk cId="3192142956" sldId="260"/>
        </pc:sldMkLst>
      </pc:sldChg>
      <pc:sldChg chg="add">
        <pc:chgData name="Carol Esteves" userId="9a9fc135-46cf-4cb2-bef0-dc91afc0b899" providerId="ADAL" clId="{55D35967-1A9B-46B3-875A-3055AF6D1A67}" dt="2023-03-30T19:24:19.030" v="25" actId="2890"/>
        <pc:sldMkLst>
          <pc:docMk/>
          <pc:sldMk cId="3675270315" sldId="261"/>
        </pc:sldMkLst>
      </pc:sldChg>
      <pc:sldChg chg="add">
        <pc:chgData name="Carol Esteves" userId="9a9fc135-46cf-4cb2-bef0-dc91afc0b899" providerId="ADAL" clId="{55D35967-1A9B-46B3-875A-3055AF6D1A67}" dt="2023-03-30T19:24:21.541" v="26" actId="2890"/>
        <pc:sldMkLst>
          <pc:docMk/>
          <pc:sldMk cId="1308697478" sldId="262"/>
        </pc:sldMkLst>
      </pc:sldChg>
      <pc:sldChg chg="add del">
        <pc:chgData name="Carol Esteves" userId="9a9fc135-46cf-4cb2-bef0-dc91afc0b899" providerId="ADAL" clId="{55D35967-1A9B-46B3-875A-3055AF6D1A67}" dt="2023-03-30T19:24:39.025" v="29" actId="2696"/>
        <pc:sldMkLst>
          <pc:docMk/>
          <pc:sldMk cId="1156518004" sldId="263"/>
        </pc:sldMkLst>
      </pc:sldChg>
      <pc:sldChg chg="add">
        <pc:chgData name="Carol Esteves" userId="9a9fc135-46cf-4cb2-bef0-dc91afc0b899" providerId="ADAL" clId="{55D35967-1A9B-46B3-875A-3055AF6D1A67}" dt="2023-03-30T19:24:32.628" v="28" actId="2890"/>
        <pc:sldMkLst>
          <pc:docMk/>
          <pc:sldMk cId="3096226781" sldId="264"/>
        </pc:sldMkLst>
      </pc:sldChg>
      <pc:sldChg chg="add">
        <pc:chgData name="Carol Esteves" userId="9a9fc135-46cf-4cb2-bef0-dc91afc0b899" providerId="ADAL" clId="{55D35967-1A9B-46B3-875A-3055AF6D1A67}" dt="2023-03-30T19:24:42.726" v="30" actId="2890"/>
        <pc:sldMkLst>
          <pc:docMk/>
          <pc:sldMk cId="2039168618" sldId="265"/>
        </pc:sldMkLst>
      </pc:sldChg>
      <pc:sldChg chg="add">
        <pc:chgData name="Carol Esteves" userId="9a9fc135-46cf-4cb2-bef0-dc91afc0b899" providerId="ADAL" clId="{55D35967-1A9B-46B3-875A-3055AF6D1A67}" dt="2023-03-30T19:24:48.463" v="31" actId="2890"/>
        <pc:sldMkLst>
          <pc:docMk/>
          <pc:sldMk cId="207234597" sldId="266"/>
        </pc:sldMkLst>
      </pc:sldChg>
      <pc:sldChg chg="add">
        <pc:chgData name="Carol Esteves" userId="9a9fc135-46cf-4cb2-bef0-dc91afc0b899" providerId="ADAL" clId="{55D35967-1A9B-46B3-875A-3055AF6D1A67}" dt="2023-03-30T19:24:51.892" v="32" actId="2890"/>
        <pc:sldMkLst>
          <pc:docMk/>
          <pc:sldMk cId="90028478" sldId="267"/>
        </pc:sldMkLst>
      </pc:sldChg>
      <pc:sldChg chg="add">
        <pc:chgData name="Carol Esteves" userId="9a9fc135-46cf-4cb2-bef0-dc91afc0b899" providerId="ADAL" clId="{55D35967-1A9B-46B3-875A-3055AF6D1A67}" dt="2023-03-30T19:25:04.509" v="33" actId="2890"/>
        <pc:sldMkLst>
          <pc:docMk/>
          <pc:sldMk cId="3407085027" sldId="268"/>
        </pc:sldMkLst>
      </pc:sldChg>
      <pc:sldMasterChg chg="delSldLayout">
        <pc:chgData name="Carol Esteves" userId="9a9fc135-46cf-4cb2-bef0-dc91afc0b899" providerId="ADAL" clId="{55D35967-1A9B-46B3-875A-3055AF6D1A67}" dt="2023-03-30T19:22:56.534" v="16" actId="47"/>
        <pc:sldMasterMkLst>
          <pc:docMk/>
          <pc:sldMasterMk cId="0" sldId="2147483648"/>
        </pc:sldMasterMkLst>
        <pc:sldLayoutChg chg="del">
          <pc:chgData name="Carol Esteves" userId="9a9fc135-46cf-4cb2-bef0-dc91afc0b899" providerId="ADAL" clId="{55D35967-1A9B-46B3-875A-3055AF6D1A67}" dt="2023-03-30T19:22:56.534" v="16" actId="47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244726"/>
            <a:ext cx="207264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8838-660E-B144-80CC-BE8216F7FBB0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41192" y="13081000"/>
            <a:ext cx="488916" cy="471924"/>
          </a:xfrm>
        </p:spPr>
        <p:txBody>
          <a:bodyPr/>
          <a:lstStyle/>
          <a:p>
            <a:fld id="{634AF5D7-7C6E-6243-AC61-636934A9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2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5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34">
            <a:extLst>
              <a:ext uri="{FF2B5EF4-FFF2-40B4-BE49-F238E27FC236}">
                <a16:creationId xmlns:a16="http://schemas.microsoft.com/office/drawing/2014/main" id="{6A7D1998-8CD5-3E26-ADC0-1B68CF8EEC9B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09221F97-B638-F497-C807-417D9E47A6D4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03D2A420-90E6-9112-4543-5664E4B8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8616A9-8925-8AE0-5CE4-7F6CABFD18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579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>
            <a:extLst>
              <a:ext uri="{FF2B5EF4-FFF2-40B4-BE49-F238E27FC236}">
                <a16:creationId xmlns:a16="http://schemas.microsoft.com/office/drawing/2014/main" id="{7FBF83C9-5D8E-A14A-8A08-9E8ED7CAFAAD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81687006-B730-227B-D807-C2DF76BAF898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9D8912F5-0AAA-42AE-82DF-CC3B2CC66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22C021-CB2C-4F58-AA88-FF0D483A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7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34">
            <a:extLst>
              <a:ext uri="{FF2B5EF4-FFF2-40B4-BE49-F238E27FC236}">
                <a16:creationId xmlns:a16="http://schemas.microsoft.com/office/drawing/2014/main" id="{6A7D1998-8CD5-3E26-ADC0-1B68CF8EEC9B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09221F97-B638-F497-C807-417D9E47A6D4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03D2A420-90E6-9112-4543-5664E4B8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8616A9-8925-8AE0-5CE4-7F6CABFD18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2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34">
            <a:extLst>
              <a:ext uri="{FF2B5EF4-FFF2-40B4-BE49-F238E27FC236}">
                <a16:creationId xmlns:a16="http://schemas.microsoft.com/office/drawing/2014/main" id="{6A7D1998-8CD5-3E26-ADC0-1B68CF8EEC9B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09221F97-B638-F497-C807-417D9E47A6D4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03D2A420-90E6-9112-4543-5664E4B8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8616A9-8925-8AE0-5CE4-7F6CABFD18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6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34">
            <a:extLst>
              <a:ext uri="{FF2B5EF4-FFF2-40B4-BE49-F238E27FC236}">
                <a16:creationId xmlns:a16="http://schemas.microsoft.com/office/drawing/2014/main" id="{6A7D1998-8CD5-3E26-ADC0-1B68CF8EEC9B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09221F97-B638-F497-C807-417D9E47A6D4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03D2A420-90E6-9112-4543-5664E4B8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8616A9-8925-8AE0-5CE4-7F6CABFD18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>
            <a:extLst>
              <a:ext uri="{FF2B5EF4-FFF2-40B4-BE49-F238E27FC236}">
                <a16:creationId xmlns:a16="http://schemas.microsoft.com/office/drawing/2014/main" id="{7FBF83C9-5D8E-A14A-8A08-9E8ED7CAFAAD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81687006-B730-227B-D807-C2DF76BAF898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9D8912F5-0AAA-42AE-82DF-CC3B2CC66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22C021-CB2C-4F58-AA88-FF0D483A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8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>
            <a:extLst>
              <a:ext uri="{FF2B5EF4-FFF2-40B4-BE49-F238E27FC236}">
                <a16:creationId xmlns:a16="http://schemas.microsoft.com/office/drawing/2014/main" id="{7FBF83C9-5D8E-A14A-8A08-9E8ED7CAFAAD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81687006-B730-227B-D807-C2DF76BAF898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9D8912F5-0AAA-42AE-82DF-CC3B2CC66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22C021-CB2C-4F58-AA88-FF0D483A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8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>
            <a:extLst>
              <a:ext uri="{FF2B5EF4-FFF2-40B4-BE49-F238E27FC236}">
                <a16:creationId xmlns:a16="http://schemas.microsoft.com/office/drawing/2014/main" id="{7FBF83C9-5D8E-A14A-8A08-9E8ED7CAFAAD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81687006-B730-227B-D807-C2DF76BAF898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9D8912F5-0AAA-42AE-82DF-CC3B2CC66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22C021-CB2C-4F58-AA88-FF0D483A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4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>
            <a:extLst>
              <a:ext uri="{FF2B5EF4-FFF2-40B4-BE49-F238E27FC236}">
                <a16:creationId xmlns:a16="http://schemas.microsoft.com/office/drawing/2014/main" id="{7FBF83C9-5D8E-A14A-8A08-9E8ED7CAFAAD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81687006-B730-227B-D807-C2DF76BAF898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9D8912F5-0AAA-42AE-82DF-CC3B2CC66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22C021-CB2C-4F58-AA88-FF0D483A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4">
            <a:extLst>
              <a:ext uri="{FF2B5EF4-FFF2-40B4-BE49-F238E27FC236}">
                <a16:creationId xmlns:a16="http://schemas.microsoft.com/office/drawing/2014/main" id="{7FBF83C9-5D8E-A14A-8A08-9E8ED7CAFAAD}"/>
              </a:ext>
            </a:extLst>
          </p:cNvPr>
          <p:cNvSpPr txBox="1"/>
          <p:nvPr/>
        </p:nvSpPr>
        <p:spPr>
          <a:xfrm>
            <a:off x="19364573" y="2504785"/>
            <a:ext cx="4601363" cy="6014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NOMBRE DEL PROYECTO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Sustituya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 con el </a:t>
            </a:r>
            <a:r>
              <a:rPr dirty="0" err="1"/>
              <a:t>nombre</a:t>
            </a:r>
            <a:r>
              <a:rPr dirty="0"/>
              <a:t> de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proyecto</a:t>
            </a:r>
            <a:r>
              <a:rPr dirty="0"/>
              <a:t> (los </a:t>
            </a:r>
            <a:r>
              <a:rPr dirty="0" err="1"/>
              <a:t>nombres</a:t>
            </a:r>
            <a:r>
              <a:rPr dirty="0"/>
              <a:t> de los </a:t>
            </a:r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ser </a:t>
            </a:r>
            <a:r>
              <a:rPr dirty="0" err="1"/>
              <a:t>genéricos</a:t>
            </a:r>
            <a:r>
              <a:rPr dirty="0"/>
              <a:t>; no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nombres</a:t>
            </a:r>
            <a:r>
              <a:rPr dirty="0"/>
              <a:t> </a:t>
            </a:r>
            <a:r>
              <a:rPr dirty="0" err="1"/>
              <a:t>corporativos</a:t>
            </a:r>
            <a:r>
              <a:rPr dirty="0"/>
              <a:t> o </a:t>
            </a:r>
            <a:r>
              <a:rPr dirty="0" err="1"/>
              <a:t>personales</a:t>
            </a:r>
            <a:r>
              <a:rPr dirty="0"/>
              <a:t>)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LUGAR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Ingrese</a:t>
            </a:r>
            <a:r>
              <a:rPr dirty="0"/>
              <a:t> </a:t>
            </a:r>
            <a:r>
              <a:rPr dirty="0" err="1"/>
              <a:t>texto</a:t>
            </a:r>
            <a:r>
              <a:rPr dirty="0"/>
              <a:t> </a:t>
            </a:r>
            <a:r>
              <a:rPr dirty="0" err="1"/>
              <a:t>aquí</a:t>
            </a:r>
            <a:endParaRPr dirty="0"/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CATEGORÍA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[</a:t>
            </a:r>
            <a:r>
              <a:rPr dirty="0" err="1"/>
              <a:t>Elija</a:t>
            </a:r>
            <a:r>
              <a:rPr dirty="0"/>
              <a:t> uno y </a:t>
            </a:r>
            <a:r>
              <a:rPr dirty="0" err="1"/>
              <a:t>elimine</a:t>
            </a:r>
            <a:r>
              <a:rPr dirty="0"/>
              <a:t> el resto, </a:t>
            </a:r>
            <a:r>
              <a:rPr dirty="0" err="1"/>
              <a:t>incluida</a:t>
            </a:r>
            <a:r>
              <a:rPr dirty="0"/>
              <a:t> </a:t>
            </a:r>
            <a:r>
              <a:rPr dirty="0" err="1"/>
              <a:t>esta</a:t>
            </a:r>
            <a:r>
              <a:rPr dirty="0"/>
              <a:t> </a:t>
            </a:r>
            <a:r>
              <a:rPr dirty="0" err="1"/>
              <a:t>línea</a:t>
            </a:r>
            <a:r>
              <a:rPr dirty="0"/>
              <a:t>]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PROYECTO NO CONSTRUIDO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ESTUDIANTE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INVESTIGACIÓN</a:t>
            </a:r>
          </a:p>
          <a:p>
            <a:pPr algn="l" defTabSz="342900">
              <a:defRPr sz="21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 defTabSz="342900">
              <a:defRPr sz="2100">
                <a:solidFill>
                  <a:srgbClr val="DF761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MEMORIAL EXPLICATIVO</a:t>
            </a:r>
          </a:p>
          <a:p>
            <a:pPr algn="l" defTabSz="342900">
              <a:defRPr sz="20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Texto</a:t>
            </a:r>
            <a:r>
              <a:rPr dirty="0"/>
              <a:t> general</a:t>
            </a:r>
          </a:p>
        </p:txBody>
      </p:sp>
      <p:sp>
        <p:nvSpPr>
          <p:cNvPr id="5" name="Shape 136">
            <a:extLst>
              <a:ext uri="{FF2B5EF4-FFF2-40B4-BE49-F238E27FC236}">
                <a16:creationId xmlns:a16="http://schemas.microsoft.com/office/drawing/2014/main" id="{81687006-B730-227B-D807-C2DF76BAF898}"/>
              </a:ext>
            </a:extLst>
          </p:cNvPr>
          <p:cNvSpPr txBox="1"/>
          <p:nvPr/>
        </p:nvSpPr>
        <p:spPr>
          <a:xfrm>
            <a:off x="19364572" y="1688933"/>
            <a:ext cx="4336675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l" defTabSz="342900">
              <a:defRPr sz="2800" b="0">
                <a:solidFill>
                  <a:srgbClr val="DF7613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n-US" dirty="0"/>
              <a:t>XVII </a:t>
            </a:r>
            <a:r>
              <a:rPr dirty="0"/>
              <a:t>BIENAL-000</a:t>
            </a:r>
          </a:p>
        </p:txBody>
      </p:sp>
      <p:pic>
        <p:nvPicPr>
          <p:cNvPr id="6" name="Screen Shot 2021-05-08 at 6.34.40 PM.png" descr="Screen Shot 2021-05-08 at 6.34.40 PM.png">
            <a:extLst>
              <a:ext uri="{FF2B5EF4-FFF2-40B4-BE49-F238E27FC236}">
                <a16:creationId xmlns:a16="http://schemas.microsoft.com/office/drawing/2014/main" id="{9D8912F5-0AAA-42AE-82DF-CC3B2CC66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273" y="386470"/>
            <a:ext cx="1092219" cy="108604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22C021-CB2C-4F58-AA88-FF0D483A76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919662" y="10643616"/>
            <a:ext cx="5397157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697478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37C413F886314C8F54C32DBF126CC7" ma:contentTypeVersion="16" ma:contentTypeDescription="Create a new document." ma:contentTypeScope="" ma:versionID="a13af4d00d508024f82b11c2b2facc31">
  <xsd:schema xmlns:xsd="http://www.w3.org/2001/XMLSchema" xmlns:xs="http://www.w3.org/2001/XMLSchema" xmlns:p="http://schemas.microsoft.com/office/2006/metadata/properties" xmlns:ns2="102e8417-217b-4f0f-b909-5fc2c2a07889" xmlns:ns3="50771605-0760-4653-8424-5bc0d702342c" targetNamespace="http://schemas.microsoft.com/office/2006/metadata/properties" ma:root="true" ma:fieldsID="efdb0e06dcb104e563aaf740bf7b9620" ns2:_="" ns3:_="">
    <xsd:import namespace="102e8417-217b-4f0f-b909-5fc2c2a07889"/>
    <xsd:import namespace="50771605-0760-4653-8424-5bc0d70234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e8417-217b-4f0f-b909-5fc2c2a078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5a6a626-0a4e-4b55-ade5-023b15774d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71605-0760-4653-8424-5bc0d702342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8fda0a1-eebf-428b-9d69-6b0dd6256edb}" ma:internalName="TaxCatchAll" ma:showField="CatchAllData" ma:web="50771605-0760-4653-8424-5bc0d70234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5DDCE2-9071-496C-9E71-B729528507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1E59C8-FE14-45FC-956A-40DDB7D81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2e8417-217b-4f0f-b909-5fc2c2a07889"/>
    <ds:schemaRef ds:uri="50771605-0760-4653-8424-5bc0d70234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590</Words>
  <Application>Microsoft Office PowerPoint</Application>
  <PresentationFormat>Custom</PresentationFormat>
  <Paragraphs>160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Helvetica Neue Light</vt:lpstr>
      <vt:lpstr>Helvetica Neue Medium</vt:lpstr>
      <vt:lpstr>Arial</vt:lpstr>
      <vt:lpstr>Arial Black</vt:lpstr>
      <vt:lpstr>Helvetica Neue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Margarita Frontera</dc:creator>
  <cp:lastModifiedBy>Carol Esteves</cp:lastModifiedBy>
  <cp:revision>1</cp:revision>
  <dcterms:modified xsi:type="dcterms:W3CDTF">2023-03-30T19:25:08Z</dcterms:modified>
</cp:coreProperties>
</file>